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3"/>
  </p:notesMasterIdLst>
  <p:sldIdLst>
    <p:sldId id="1023" r:id="rId5"/>
    <p:sldId id="1014" r:id="rId6"/>
    <p:sldId id="1015" r:id="rId7"/>
    <p:sldId id="1016" r:id="rId8"/>
    <p:sldId id="1022" r:id="rId9"/>
    <p:sldId id="1017" r:id="rId10"/>
    <p:sldId id="1018" r:id="rId11"/>
    <p:sldId id="1021" r:id="rId12"/>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2CC"/>
    <a:srgbClr val="FFFE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7B68C6-5828-4977-8F64-080FF56F0B49}" v="7" dt="2025-12-03T15:46:51.8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00" autoAdjust="0"/>
    <p:restoredTop sz="94660"/>
  </p:normalViewPr>
  <p:slideViewPr>
    <p:cSldViewPr snapToGrid="0">
      <p:cViewPr varScale="1">
        <p:scale>
          <a:sx n="90" d="100"/>
          <a:sy n="90" d="100"/>
        </p:scale>
        <p:origin x="1996" y="6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elson, Russell LTC" userId="be7e5a8b-ff3d-4220-adb5-1346e04cdf2c" providerId="ADAL" clId="{4C026A4E-4DFA-4CEA-81E9-A122758E7C95}"/>
    <pc:docChg chg="custSel addSld delSld modSld">
      <pc:chgData name="Nelson, Russell LTC" userId="be7e5a8b-ff3d-4220-adb5-1346e04cdf2c" providerId="ADAL" clId="{4C026A4E-4DFA-4CEA-81E9-A122758E7C95}" dt="2025-12-03T15:46:54.202" v="241" actId="1076"/>
      <pc:docMkLst>
        <pc:docMk/>
      </pc:docMkLst>
      <pc:sldChg chg="addSp delSp modSp mod">
        <pc:chgData name="Nelson, Russell LTC" userId="be7e5a8b-ff3d-4220-adb5-1346e04cdf2c" providerId="ADAL" clId="{4C026A4E-4DFA-4CEA-81E9-A122758E7C95}" dt="2025-12-03T15:46:42.649" v="236" actId="21"/>
        <pc:sldMkLst>
          <pc:docMk/>
          <pc:sldMk cId="3116230899" sldId="1014"/>
        </pc:sldMkLst>
        <pc:spChg chg="add del mod">
          <ac:chgData name="Nelson, Russell LTC" userId="be7e5a8b-ff3d-4220-adb5-1346e04cdf2c" providerId="ADAL" clId="{4C026A4E-4DFA-4CEA-81E9-A122758E7C95}" dt="2025-12-03T15:46:42.649" v="236" actId="21"/>
          <ac:spMkLst>
            <pc:docMk/>
            <pc:sldMk cId="3116230899" sldId="1014"/>
            <ac:spMk id="3" creationId="{F1193CD6-3B2A-F734-7D84-A5938D22A4F8}"/>
          </ac:spMkLst>
        </pc:spChg>
        <pc:spChg chg="mod">
          <ac:chgData name="Nelson, Russell LTC" userId="be7e5a8b-ff3d-4220-adb5-1346e04cdf2c" providerId="ADAL" clId="{4C026A4E-4DFA-4CEA-81E9-A122758E7C95}" dt="2025-12-03T15:41:53.198" v="175" actId="20577"/>
          <ac:spMkLst>
            <pc:docMk/>
            <pc:sldMk cId="3116230899" sldId="1014"/>
            <ac:spMk id="4" creationId="{442900F4-73FB-79AD-CF61-F06978A6CF88}"/>
          </ac:spMkLst>
        </pc:spChg>
        <pc:spChg chg="mod">
          <ac:chgData name="Nelson, Russell LTC" userId="be7e5a8b-ff3d-4220-adb5-1346e04cdf2c" providerId="ADAL" clId="{4C026A4E-4DFA-4CEA-81E9-A122758E7C95}" dt="2025-12-03T15:41:57.011" v="177" actId="6549"/>
          <ac:spMkLst>
            <pc:docMk/>
            <pc:sldMk cId="3116230899" sldId="1014"/>
            <ac:spMk id="5" creationId="{8D032DC7-1B5C-F776-D727-46C821B0FE9B}"/>
          </ac:spMkLst>
        </pc:spChg>
      </pc:sldChg>
      <pc:sldChg chg="modSp mod">
        <pc:chgData name="Nelson, Russell LTC" userId="be7e5a8b-ff3d-4220-adb5-1346e04cdf2c" providerId="ADAL" clId="{4C026A4E-4DFA-4CEA-81E9-A122758E7C95}" dt="2025-12-03T15:43:19.713" v="179" actId="20577"/>
        <pc:sldMkLst>
          <pc:docMk/>
          <pc:sldMk cId="1220657350" sldId="1015"/>
        </pc:sldMkLst>
        <pc:spChg chg="mod">
          <ac:chgData name="Nelson, Russell LTC" userId="be7e5a8b-ff3d-4220-adb5-1346e04cdf2c" providerId="ADAL" clId="{4C026A4E-4DFA-4CEA-81E9-A122758E7C95}" dt="2025-12-03T15:43:19.713" v="179" actId="20577"/>
          <ac:spMkLst>
            <pc:docMk/>
            <pc:sldMk cId="1220657350" sldId="1015"/>
            <ac:spMk id="2" creationId="{F9BCE4FC-64EF-182B-FB7A-A7D81C70D5EE}"/>
          </ac:spMkLst>
        </pc:spChg>
        <pc:spChg chg="mod">
          <ac:chgData name="Nelson, Russell LTC" userId="be7e5a8b-ff3d-4220-adb5-1346e04cdf2c" providerId="ADAL" clId="{4C026A4E-4DFA-4CEA-81E9-A122758E7C95}" dt="2025-12-03T15:40:09.148" v="31" actId="20577"/>
          <ac:spMkLst>
            <pc:docMk/>
            <pc:sldMk cId="1220657350" sldId="1015"/>
            <ac:spMk id="3" creationId="{738E122C-3836-4028-0551-DE9C16C0ACE5}"/>
          </ac:spMkLst>
        </pc:spChg>
      </pc:sldChg>
      <pc:sldChg chg="modSp mod">
        <pc:chgData name="Nelson, Russell LTC" userId="be7e5a8b-ff3d-4220-adb5-1346e04cdf2c" providerId="ADAL" clId="{4C026A4E-4DFA-4CEA-81E9-A122758E7C95}" dt="2025-12-03T15:44:05.387" v="184" actId="27636"/>
        <pc:sldMkLst>
          <pc:docMk/>
          <pc:sldMk cId="2145688412" sldId="1016"/>
        </pc:sldMkLst>
        <pc:spChg chg="mod">
          <ac:chgData name="Nelson, Russell LTC" userId="be7e5a8b-ff3d-4220-adb5-1346e04cdf2c" providerId="ADAL" clId="{4C026A4E-4DFA-4CEA-81E9-A122758E7C95}" dt="2025-12-03T15:44:05.387" v="184" actId="27636"/>
          <ac:spMkLst>
            <pc:docMk/>
            <pc:sldMk cId="2145688412" sldId="1016"/>
            <ac:spMk id="2" creationId="{B399A0F6-EAA0-5758-9540-8588C51A73F8}"/>
          </ac:spMkLst>
        </pc:spChg>
        <pc:spChg chg="mod">
          <ac:chgData name="Nelson, Russell LTC" userId="be7e5a8b-ff3d-4220-adb5-1346e04cdf2c" providerId="ADAL" clId="{4C026A4E-4DFA-4CEA-81E9-A122758E7C95}" dt="2025-12-03T15:40:24.320" v="49" actId="20577"/>
          <ac:spMkLst>
            <pc:docMk/>
            <pc:sldMk cId="2145688412" sldId="1016"/>
            <ac:spMk id="3" creationId="{299B62C0-3581-B243-0616-267B35B7C45E}"/>
          </ac:spMkLst>
        </pc:spChg>
      </pc:sldChg>
      <pc:sldChg chg="modSp mod">
        <pc:chgData name="Nelson, Russell LTC" userId="be7e5a8b-ff3d-4220-adb5-1346e04cdf2c" providerId="ADAL" clId="{4C026A4E-4DFA-4CEA-81E9-A122758E7C95}" dt="2025-12-03T15:44:20.657" v="186" actId="6549"/>
        <pc:sldMkLst>
          <pc:docMk/>
          <pc:sldMk cId="421189018" sldId="1017"/>
        </pc:sldMkLst>
        <pc:spChg chg="mod">
          <ac:chgData name="Nelson, Russell LTC" userId="be7e5a8b-ff3d-4220-adb5-1346e04cdf2c" providerId="ADAL" clId="{4C026A4E-4DFA-4CEA-81E9-A122758E7C95}" dt="2025-12-03T15:44:20.657" v="186" actId="6549"/>
          <ac:spMkLst>
            <pc:docMk/>
            <pc:sldMk cId="421189018" sldId="1017"/>
            <ac:spMk id="2" creationId="{0B1B2924-5F9D-CCBC-3F85-A92A0704FB24}"/>
          </ac:spMkLst>
        </pc:spChg>
        <pc:spChg chg="mod">
          <ac:chgData name="Nelson, Russell LTC" userId="be7e5a8b-ff3d-4220-adb5-1346e04cdf2c" providerId="ADAL" clId="{4C026A4E-4DFA-4CEA-81E9-A122758E7C95}" dt="2025-12-03T15:40:51.664" v="111" actId="20577"/>
          <ac:spMkLst>
            <pc:docMk/>
            <pc:sldMk cId="421189018" sldId="1017"/>
            <ac:spMk id="3" creationId="{0DA4FB12-F909-3927-B2E1-913E0218AD37}"/>
          </ac:spMkLst>
        </pc:spChg>
      </pc:sldChg>
      <pc:sldChg chg="modSp mod">
        <pc:chgData name="Nelson, Russell LTC" userId="be7e5a8b-ff3d-4220-adb5-1346e04cdf2c" providerId="ADAL" clId="{4C026A4E-4DFA-4CEA-81E9-A122758E7C95}" dt="2025-12-03T15:44:36.985" v="187"/>
        <pc:sldMkLst>
          <pc:docMk/>
          <pc:sldMk cId="1158037073" sldId="1018"/>
        </pc:sldMkLst>
        <pc:spChg chg="mod">
          <ac:chgData name="Nelson, Russell LTC" userId="be7e5a8b-ff3d-4220-adb5-1346e04cdf2c" providerId="ADAL" clId="{4C026A4E-4DFA-4CEA-81E9-A122758E7C95}" dt="2025-12-03T15:44:36.985" v="187"/>
          <ac:spMkLst>
            <pc:docMk/>
            <pc:sldMk cId="1158037073" sldId="1018"/>
            <ac:spMk id="2" creationId="{42625988-51E0-13AC-9BE3-12C33B903F2B}"/>
          </ac:spMkLst>
        </pc:spChg>
        <pc:spChg chg="mod">
          <ac:chgData name="Nelson, Russell LTC" userId="be7e5a8b-ff3d-4220-adb5-1346e04cdf2c" providerId="ADAL" clId="{4C026A4E-4DFA-4CEA-81E9-A122758E7C95}" dt="2025-12-03T15:41:13.984" v="137" actId="20577"/>
          <ac:spMkLst>
            <pc:docMk/>
            <pc:sldMk cId="1158037073" sldId="1018"/>
            <ac:spMk id="3" creationId="{8090B4BA-5CD2-7857-4D79-74180C63E0F0}"/>
          </ac:spMkLst>
        </pc:spChg>
      </pc:sldChg>
      <pc:sldChg chg="del">
        <pc:chgData name="Nelson, Russell LTC" userId="be7e5a8b-ff3d-4220-adb5-1346e04cdf2c" providerId="ADAL" clId="{4C026A4E-4DFA-4CEA-81E9-A122758E7C95}" dt="2025-12-03T15:41:23.104" v="139" actId="47"/>
        <pc:sldMkLst>
          <pc:docMk/>
          <pc:sldMk cId="1161163295" sldId="1019"/>
        </pc:sldMkLst>
      </pc:sldChg>
      <pc:sldChg chg="del">
        <pc:chgData name="Nelson, Russell LTC" userId="be7e5a8b-ff3d-4220-adb5-1346e04cdf2c" providerId="ADAL" clId="{4C026A4E-4DFA-4CEA-81E9-A122758E7C95}" dt="2025-12-03T15:41:25.084" v="140" actId="47"/>
        <pc:sldMkLst>
          <pc:docMk/>
          <pc:sldMk cId="4267073755" sldId="1020"/>
        </pc:sldMkLst>
      </pc:sldChg>
      <pc:sldChg chg="modSp mod">
        <pc:chgData name="Nelson, Russell LTC" userId="be7e5a8b-ff3d-4220-adb5-1346e04cdf2c" providerId="ADAL" clId="{4C026A4E-4DFA-4CEA-81E9-A122758E7C95}" dt="2025-12-03T15:45:15.687" v="189" actId="6549"/>
        <pc:sldMkLst>
          <pc:docMk/>
          <pc:sldMk cId="2418645393" sldId="1021"/>
        </pc:sldMkLst>
        <pc:spChg chg="mod">
          <ac:chgData name="Nelson, Russell LTC" userId="be7e5a8b-ff3d-4220-adb5-1346e04cdf2c" providerId="ADAL" clId="{4C026A4E-4DFA-4CEA-81E9-A122758E7C95}" dt="2025-12-03T15:45:15.687" v="189" actId="6549"/>
          <ac:spMkLst>
            <pc:docMk/>
            <pc:sldMk cId="2418645393" sldId="1021"/>
            <ac:spMk id="2" creationId="{00FF7782-944F-EEC6-991D-E4F3CC7CA11F}"/>
          </ac:spMkLst>
        </pc:spChg>
        <pc:spChg chg="mod">
          <ac:chgData name="Nelson, Russell LTC" userId="be7e5a8b-ff3d-4220-adb5-1346e04cdf2c" providerId="ADAL" clId="{4C026A4E-4DFA-4CEA-81E9-A122758E7C95}" dt="2025-12-03T15:41:32.210" v="151" actId="20577"/>
          <ac:spMkLst>
            <pc:docMk/>
            <pc:sldMk cId="2418645393" sldId="1021"/>
            <ac:spMk id="3" creationId="{1F80BFFB-D6FF-6E9D-D700-A3ED83E4A96A}"/>
          </ac:spMkLst>
        </pc:spChg>
      </pc:sldChg>
      <pc:sldChg chg="modSp new mod">
        <pc:chgData name="Nelson, Russell LTC" userId="be7e5a8b-ff3d-4220-adb5-1346e04cdf2c" providerId="ADAL" clId="{4C026A4E-4DFA-4CEA-81E9-A122758E7C95}" dt="2025-12-03T15:40:37.663" v="76" actId="20577"/>
        <pc:sldMkLst>
          <pc:docMk/>
          <pc:sldMk cId="2987505961" sldId="1022"/>
        </pc:sldMkLst>
        <pc:spChg chg="mod">
          <ac:chgData name="Nelson, Russell LTC" userId="be7e5a8b-ff3d-4220-adb5-1346e04cdf2c" providerId="ADAL" clId="{4C026A4E-4DFA-4CEA-81E9-A122758E7C95}" dt="2025-12-03T15:40:37.663" v="76" actId="20577"/>
          <ac:spMkLst>
            <pc:docMk/>
            <pc:sldMk cId="2987505961" sldId="1022"/>
            <ac:spMk id="3" creationId="{D678E7D7-1A89-B566-51AB-50547BC87C2D}"/>
          </ac:spMkLst>
        </pc:spChg>
      </pc:sldChg>
      <pc:sldChg chg="addSp delSp modSp new mod">
        <pc:chgData name="Nelson, Russell LTC" userId="be7e5a8b-ff3d-4220-adb5-1346e04cdf2c" providerId="ADAL" clId="{4C026A4E-4DFA-4CEA-81E9-A122758E7C95}" dt="2025-12-03T15:46:54.202" v="241" actId="1076"/>
        <pc:sldMkLst>
          <pc:docMk/>
          <pc:sldMk cId="2161364209" sldId="1023"/>
        </pc:sldMkLst>
        <pc:spChg chg="del">
          <ac:chgData name="Nelson, Russell LTC" userId="be7e5a8b-ff3d-4220-adb5-1346e04cdf2c" providerId="ADAL" clId="{4C026A4E-4DFA-4CEA-81E9-A122758E7C95}" dt="2025-12-03T15:46:48.589" v="238" actId="478"/>
          <ac:spMkLst>
            <pc:docMk/>
            <pc:sldMk cId="2161364209" sldId="1023"/>
            <ac:spMk id="2" creationId="{B7F14E36-8E79-81BE-624B-804B54044AA5}"/>
          </ac:spMkLst>
        </pc:spChg>
        <pc:spChg chg="del">
          <ac:chgData name="Nelson, Russell LTC" userId="be7e5a8b-ff3d-4220-adb5-1346e04cdf2c" providerId="ADAL" clId="{4C026A4E-4DFA-4CEA-81E9-A122758E7C95}" dt="2025-12-03T15:46:51.405" v="239" actId="478"/>
          <ac:spMkLst>
            <pc:docMk/>
            <pc:sldMk cId="2161364209" sldId="1023"/>
            <ac:spMk id="3" creationId="{71C69FD8-6E85-DDE5-3FE8-5B0C6BC9A745}"/>
          </ac:spMkLst>
        </pc:spChg>
        <pc:spChg chg="add mod">
          <ac:chgData name="Nelson, Russell LTC" userId="be7e5a8b-ff3d-4220-adb5-1346e04cdf2c" providerId="ADAL" clId="{4C026A4E-4DFA-4CEA-81E9-A122758E7C95}" dt="2025-12-03T15:46:54.202" v="241" actId="1076"/>
          <ac:spMkLst>
            <pc:docMk/>
            <pc:sldMk cId="2161364209" sldId="1023"/>
            <ac:spMk id="4" creationId="{F1193CD6-3B2A-F734-7D84-A5938D22A4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685191A-CEFD-4189-8EE7-E753D2433F86}" type="datetimeFigureOut">
              <a:rPr lang="en-US" smtClean="0"/>
              <a:t>12/3/2025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285E3ED-9F0F-40AB-8175-5EB9DE25CA6A}" type="slidenum">
              <a:rPr lang="en-US" smtClean="0"/>
              <a:t>‹#›</a:t>
            </a:fld>
            <a:endParaRPr lang="en-US"/>
          </a:p>
        </p:txBody>
      </p:sp>
    </p:spTree>
    <p:extLst>
      <p:ext uri="{BB962C8B-B14F-4D97-AF65-F5344CB8AC3E}">
        <p14:creationId xmlns:p14="http://schemas.microsoft.com/office/powerpoint/2010/main" val="4229505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000">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C2F0D4E0-3759-4149-9009-C138BD830BA3}" type="datetimeFigureOut">
              <a:rPr lang="en-US" smtClean="0"/>
              <a:pPr/>
              <a:t>12/3/2025</a:t>
            </a:fld>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DFDED34C-DE97-4463-B92A-AD521C2553AA}" type="slidenum">
              <a:rPr lang="en-US" smtClean="0"/>
              <a:pPr/>
              <a:t>‹#›</a:t>
            </a:fld>
            <a:endParaRPr lang="en-US"/>
          </a:p>
        </p:txBody>
      </p:sp>
    </p:spTree>
    <p:extLst>
      <p:ext uri="{BB962C8B-B14F-4D97-AF65-F5344CB8AC3E}">
        <p14:creationId xmlns:p14="http://schemas.microsoft.com/office/powerpoint/2010/main" val="3835380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00900"/>
            <a:ext cx="8229600" cy="482526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F0D4E0-3759-4149-9009-C138BD830BA3}" type="datetimeFigureOut">
              <a:rPr lang="en-US" smtClean="0"/>
              <a:pPr/>
              <a:t>12/3/2025</a:t>
            </a:fld>
            <a:endParaRPr lang="en-US"/>
          </a:p>
        </p:txBody>
      </p:sp>
      <p:sp>
        <p:nvSpPr>
          <p:cNvPr id="6" name="Slide Number Placeholder 5"/>
          <p:cNvSpPr>
            <a:spLocks noGrp="1"/>
          </p:cNvSpPr>
          <p:nvPr>
            <p:ph type="sldNum" sz="quarter" idx="12"/>
          </p:nvPr>
        </p:nvSpPr>
        <p:spPr/>
        <p:txBody>
          <a:bodyPr/>
          <a:lstStyle/>
          <a:p>
            <a:fld id="{DFDED34C-DE97-4463-B92A-AD521C2553AA}" type="slidenum">
              <a:rPr lang="en-US" smtClean="0"/>
              <a:pPr/>
              <a:t>‹#›</a:t>
            </a:fld>
            <a:endParaRPr lang="en-US"/>
          </a:p>
        </p:txBody>
      </p:sp>
      <p:sp>
        <p:nvSpPr>
          <p:cNvPr id="7" name="Footer Placeholder 4">
            <a:extLst>
              <a:ext uri="{FF2B5EF4-FFF2-40B4-BE49-F238E27FC236}">
                <a16:creationId xmlns:a16="http://schemas.microsoft.com/office/drawing/2014/main" id="{90580643-9EA6-02F1-763C-05D314369EFB}"/>
              </a:ext>
            </a:extLst>
          </p:cNvPr>
          <p:cNvSpPr>
            <a:spLocks noGrp="1"/>
          </p:cNvSpPr>
          <p:nvPr>
            <p:ph type="ftr" sz="quarter" idx="11"/>
          </p:nvPr>
        </p:nvSpPr>
        <p:spPr>
          <a:xfrm>
            <a:off x="3028950" y="6356351"/>
            <a:ext cx="3086100" cy="365125"/>
          </a:xfrm>
        </p:spPr>
        <p:txBody>
          <a:bodyPr/>
          <a:lstStyle/>
          <a:p>
            <a:endParaRPr lang="en-US"/>
          </a:p>
        </p:txBody>
      </p:sp>
      <p:sp>
        <p:nvSpPr>
          <p:cNvPr id="8" name="Title 1">
            <a:extLst>
              <a:ext uri="{FF2B5EF4-FFF2-40B4-BE49-F238E27FC236}">
                <a16:creationId xmlns:a16="http://schemas.microsoft.com/office/drawing/2014/main" id="{5AA9E511-8C73-F94A-E744-D3BD60164AE8}"/>
              </a:ext>
            </a:extLst>
          </p:cNvPr>
          <p:cNvSpPr>
            <a:spLocks noGrp="1"/>
          </p:cNvSpPr>
          <p:nvPr>
            <p:ph type="title"/>
          </p:nvPr>
        </p:nvSpPr>
        <p:spPr>
          <a:xfrm>
            <a:off x="4339244" y="136525"/>
            <a:ext cx="4658244" cy="644872"/>
          </a:xfrm>
          <a:prstGeom prst="rect">
            <a:avLst/>
          </a:prstGeom>
        </p:spPr>
        <p:txBody>
          <a:bodyPr anchor="ctr"/>
          <a:lstStyle>
            <a:lvl1pPr>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291226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290714"/>
            <a:ext cx="7772400" cy="1828799"/>
          </a:xfrm>
          <a:prstGeom prst="rect">
            <a:avLst/>
          </a:prstGeom>
        </p:spPr>
        <p:txBody>
          <a:bodyPr anchor="t"/>
          <a:lstStyle>
            <a:lvl1pPr algn="ctr">
              <a:defRPr sz="3600" b="1" cap="all">
                <a:solidFill>
                  <a:schemeClr val="tx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722313" y="4194927"/>
            <a:ext cx="7772400" cy="1414021"/>
          </a:xfrm>
        </p:spPr>
        <p:txBody>
          <a:bodyPr anchor="ctr"/>
          <a:lstStyle>
            <a:lvl1pPr marL="0" indent="0">
              <a:buNone/>
              <a:defRPr sz="18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sz="1100">
                <a:latin typeface="Arial" panose="020B0604020202020204" pitchFamily="34" charset="0"/>
                <a:cs typeface="Arial" panose="020B0604020202020204" pitchFamily="34" charset="0"/>
              </a:defRPr>
            </a:lvl1pPr>
          </a:lstStyle>
          <a:p>
            <a:fld id="{C2F0D4E0-3759-4149-9009-C138BD830BA3}" type="datetimeFigureOut">
              <a:rPr lang="en-US" smtClean="0"/>
              <a:pPr/>
              <a:t>12/3/2025</a:t>
            </a:fld>
            <a:endParaRPr lang="en-US"/>
          </a:p>
        </p:txBody>
      </p:sp>
      <p:sp>
        <p:nvSpPr>
          <p:cNvPr id="5" name="Footer Placeholder 4"/>
          <p:cNvSpPr>
            <a:spLocks noGrp="1"/>
          </p:cNvSpPr>
          <p:nvPr>
            <p:ph type="ftr" sz="quarter" idx="11"/>
          </p:nvPr>
        </p:nvSpPr>
        <p:spPr/>
        <p:txBody>
          <a:bodyPr/>
          <a:lstStyle>
            <a:lvl1pPr>
              <a:defRPr sz="1100">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12"/>
          </p:nvPr>
        </p:nvSpPr>
        <p:spPr/>
        <p:txBody>
          <a:bodyPr/>
          <a:lstStyle>
            <a:lvl1pPr>
              <a:defRPr sz="1100">
                <a:latin typeface="Arial" panose="020B0604020202020204" pitchFamily="34" charset="0"/>
                <a:cs typeface="Arial" panose="020B0604020202020204" pitchFamily="34" charset="0"/>
              </a:defRPr>
            </a:lvl1pPr>
          </a:lstStyle>
          <a:p>
            <a:fld id="{DFDED34C-DE97-4463-B92A-AD521C2553AA}" type="slidenum">
              <a:rPr lang="en-US" smtClean="0"/>
              <a:pPr/>
              <a:t>‹#›</a:t>
            </a:fld>
            <a:endParaRPr lang="en-US"/>
          </a:p>
        </p:txBody>
      </p:sp>
    </p:spTree>
    <p:extLst>
      <p:ext uri="{BB962C8B-B14F-4D97-AF65-F5344CB8AC3E}">
        <p14:creationId xmlns:p14="http://schemas.microsoft.com/office/powerpoint/2010/main" val="4276548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225486"/>
            <a:ext cx="4038600" cy="490067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25486"/>
            <a:ext cx="4038600" cy="490067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F0D4E0-3759-4149-9009-C138BD830BA3}"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DED34C-DE97-4463-B92A-AD521C2553AA}" type="slidenum">
              <a:rPr lang="en-US" smtClean="0"/>
              <a:pPr/>
              <a:t>‹#›</a:t>
            </a:fld>
            <a:endParaRPr lang="en-US"/>
          </a:p>
        </p:txBody>
      </p:sp>
      <p:sp>
        <p:nvSpPr>
          <p:cNvPr id="2" name="Title 1">
            <a:extLst>
              <a:ext uri="{FF2B5EF4-FFF2-40B4-BE49-F238E27FC236}">
                <a16:creationId xmlns:a16="http://schemas.microsoft.com/office/drawing/2014/main" id="{7185701D-58AC-6DDF-B1EF-5562742B05D3}"/>
              </a:ext>
            </a:extLst>
          </p:cNvPr>
          <p:cNvSpPr>
            <a:spLocks noGrp="1"/>
          </p:cNvSpPr>
          <p:nvPr>
            <p:ph type="title"/>
          </p:nvPr>
        </p:nvSpPr>
        <p:spPr>
          <a:xfrm>
            <a:off x="4339244" y="136525"/>
            <a:ext cx="4658244" cy="644872"/>
          </a:xfrm>
          <a:prstGeom prst="rect">
            <a:avLst/>
          </a:prstGeom>
        </p:spPr>
        <p:txBody>
          <a:bodyPr anchor="ctr"/>
          <a:lstStyle>
            <a:lvl1pPr>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4092088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9404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944688"/>
            <a:ext cx="4040188" cy="4181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04926"/>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44688"/>
            <a:ext cx="4041775" cy="41814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F0D4E0-3759-4149-9009-C138BD830BA3}" type="datetimeFigureOut">
              <a:rPr lang="en-US" smtClean="0"/>
              <a:pPr/>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DED34C-DE97-4463-B92A-AD521C2553AA}" type="slidenum">
              <a:rPr lang="en-US" smtClean="0"/>
              <a:pPr/>
              <a:t>‹#›</a:t>
            </a:fld>
            <a:endParaRPr lang="en-US"/>
          </a:p>
        </p:txBody>
      </p:sp>
      <p:sp>
        <p:nvSpPr>
          <p:cNvPr id="2" name="Title 1">
            <a:extLst>
              <a:ext uri="{FF2B5EF4-FFF2-40B4-BE49-F238E27FC236}">
                <a16:creationId xmlns:a16="http://schemas.microsoft.com/office/drawing/2014/main" id="{CF67AAB6-80BA-3D44-9379-2A8E211C6F1E}"/>
              </a:ext>
            </a:extLst>
          </p:cNvPr>
          <p:cNvSpPr>
            <a:spLocks noGrp="1"/>
          </p:cNvSpPr>
          <p:nvPr>
            <p:ph type="title"/>
          </p:nvPr>
        </p:nvSpPr>
        <p:spPr>
          <a:xfrm>
            <a:off x="4339244" y="136525"/>
            <a:ext cx="4658244" cy="644872"/>
          </a:xfrm>
          <a:prstGeom prst="rect">
            <a:avLst/>
          </a:prstGeom>
        </p:spPr>
        <p:txBody>
          <a:bodyPr anchor="ctr"/>
          <a:lstStyle>
            <a:lvl1pPr>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1177059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F0D4E0-3759-4149-9009-C138BD830BA3}" type="datetimeFigureOut">
              <a:rPr lang="en-US" smtClean="0"/>
              <a:pPr/>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DED34C-DE97-4463-B92A-AD521C2553AA}" type="slidenum">
              <a:rPr lang="en-US" smtClean="0"/>
              <a:pPr/>
              <a:t>‹#›</a:t>
            </a:fld>
            <a:endParaRPr lang="en-US"/>
          </a:p>
        </p:txBody>
      </p:sp>
    </p:spTree>
    <p:extLst>
      <p:ext uri="{BB962C8B-B14F-4D97-AF65-F5344CB8AC3E}">
        <p14:creationId xmlns:p14="http://schemas.microsoft.com/office/powerpoint/2010/main" val="3571671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85622"/>
            <a:ext cx="8229600" cy="484054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C2F0D4E0-3759-4149-9009-C138BD830BA3}" type="datetimeFigureOut">
              <a:rPr lang="en-US" smtClean="0"/>
              <a:pPr/>
              <a:t>12/3/2025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DFDED34C-DE97-4463-B92A-AD521C2553AA}" type="slidenum">
              <a:rPr lang="en-US" smtClean="0"/>
              <a:pPr/>
              <a:t>‹#›</a:t>
            </a:fld>
            <a:endParaRPr lang="en-US"/>
          </a:p>
        </p:txBody>
      </p:sp>
      <p:sp>
        <p:nvSpPr>
          <p:cNvPr id="8" name="Freeform 7"/>
          <p:cNvSpPr/>
          <p:nvPr userDrawn="1"/>
        </p:nvSpPr>
        <p:spPr>
          <a:xfrm>
            <a:off x="916781" y="997744"/>
            <a:ext cx="107157" cy="92869"/>
          </a:xfrm>
          <a:custGeom>
            <a:avLst/>
            <a:gdLst>
              <a:gd name="connsiteX0" fmla="*/ 0 w 107157"/>
              <a:gd name="connsiteY0" fmla="*/ 88106 h 92869"/>
              <a:gd name="connsiteX1" fmla="*/ 28575 w 107157"/>
              <a:gd name="connsiteY1" fmla="*/ 33337 h 92869"/>
              <a:gd name="connsiteX2" fmla="*/ 38100 w 107157"/>
              <a:gd name="connsiteY2" fmla="*/ 19050 h 92869"/>
              <a:gd name="connsiteX3" fmla="*/ 66675 w 107157"/>
              <a:gd name="connsiteY3" fmla="*/ 0 h 92869"/>
              <a:gd name="connsiteX4" fmla="*/ 107157 w 107157"/>
              <a:gd name="connsiteY4" fmla="*/ 45244 h 92869"/>
              <a:gd name="connsiteX5" fmla="*/ 78582 w 107157"/>
              <a:gd name="connsiteY5" fmla="*/ 92869 h 92869"/>
              <a:gd name="connsiteX6" fmla="*/ 0 w 107157"/>
              <a:gd name="connsiteY6" fmla="*/ 88106 h 928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7157" h="92869">
                <a:moveTo>
                  <a:pt x="0" y="88106"/>
                </a:moveTo>
                <a:lnTo>
                  <a:pt x="28575" y="33337"/>
                </a:lnTo>
                <a:lnTo>
                  <a:pt x="38100" y="19050"/>
                </a:lnTo>
                <a:lnTo>
                  <a:pt x="66675" y="0"/>
                </a:lnTo>
                <a:lnTo>
                  <a:pt x="107157" y="45244"/>
                </a:lnTo>
                <a:lnTo>
                  <a:pt x="78582" y="92869"/>
                </a:lnTo>
                <a:lnTo>
                  <a:pt x="0" y="8810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pic>
        <p:nvPicPr>
          <p:cNvPr id="2" name="Picture 1" descr="Template ART.tif">
            <a:extLst>
              <a:ext uri="{FF2B5EF4-FFF2-40B4-BE49-F238E27FC236}">
                <a16:creationId xmlns:a16="http://schemas.microsoft.com/office/drawing/2014/main" id="{E0A232CB-0BDA-EB93-E6C1-519B9AB007A1}"/>
              </a:ext>
            </a:extLst>
          </p:cNvPr>
          <p:cNvPicPr>
            <a:picLocks noChangeAspect="1"/>
          </p:cNvPicPr>
          <p:nvPr userDrawn="1"/>
        </p:nvPicPr>
        <p:blipFill>
          <a:blip r:embed="rId8" cstate="print"/>
          <a:stretch>
            <a:fillRect/>
          </a:stretch>
        </p:blipFill>
        <p:spPr>
          <a:xfrm>
            <a:off x="0" y="0"/>
            <a:ext cx="9144000" cy="1149096"/>
          </a:xfrm>
          <a:prstGeom prst="rect">
            <a:avLst/>
          </a:prstGeom>
        </p:spPr>
      </p:pic>
      <p:pic>
        <p:nvPicPr>
          <p:cNvPr id="10" name="Picture 9">
            <a:extLst>
              <a:ext uri="{FF2B5EF4-FFF2-40B4-BE49-F238E27FC236}">
                <a16:creationId xmlns:a16="http://schemas.microsoft.com/office/drawing/2014/main" id="{12BCA3BA-919F-3217-27B3-32C4F8297B21}"/>
              </a:ext>
            </a:extLst>
          </p:cNvPr>
          <p:cNvPicPr>
            <a:picLocks noChangeAspect="1"/>
          </p:cNvPicPr>
          <p:nvPr userDrawn="1"/>
        </p:nvPicPr>
        <p:blipFill>
          <a:blip r:embed="rId9">
            <a:extLst>
              <a:ext uri="{28A0092B-C50C-407E-A947-70E740481C1C}">
                <a14:useLocalDpi xmlns:a14="http://schemas.microsoft.com/office/drawing/2010/main" val="0"/>
              </a:ext>
            </a:extLst>
          </a:blip>
          <a:srcRect/>
          <a:stretch/>
        </p:blipFill>
        <p:spPr>
          <a:xfrm>
            <a:off x="8264474" y="5799131"/>
            <a:ext cx="689026" cy="884251"/>
          </a:xfrm>
          <a:prstGeom prst="rect">
            <a:avLst/>
          </a:prstGeom>
        </p:spPr>
      </p:pic>
      <p:sp>
        <p:nvSpPr>
          <p:cNvPr id="7" name="Title Placeholder 1">
            <a:extLst>
              <a:ext uri="{FF2B5EF4-FFF2-40B4-BE49-F238E27FC236}">
                <a16:creationId xmlns:a16="http://schemas.microsoft.com/office/drawing/2014/main" id="{15BB2487-3ACE-0B12-E963-25E4209B797B}"/>
              </a:ext>
            </a:extLst>
          </p:cNvPr>
          <p:cNvSpPr>
            <a:spLocks noGrp="1"/>
          </p:cNvSpPr>
          <p:nvPr>
            <p:ph type="title"/>
          </p:nvPr>
        </p:nvSpPr>
        <p:spPr>
          <a:xfrm>
            <a:off x="4339244" y="136525"/>
            <a:ext cx="4658244" cy="644872"/>
          </a:xfrm>
          <a:prstGeom prst="rect">
            <a:avLst/>
          </a:prstGeom>
        </p:spPr>
        <p:txBody>
          <a:bodyPr vert="horz" lIns="91440" tIns="45720" rIns="91440" bIns="45720" rtlCol="0" anchor="ctr">
            <a:noAutofit/>
          </a:bodyPr>
          <a:lstStyle/>
          <a:p>
            <a:r>
              <a:rPr lang="en-US"/>
              <a:t>Click to edit Master title style</a:t>
            </a:r>
          </a:p>
        </p:txBody>
      </p:sp>
    </p:spTree>
    <p:extLst>
      <p:ext uri="{BB962C8B-B14F-4D97-AF65-F5344CB8AC3E}">
        <p14:creationId xmlns:p14="http://schemas.microsoft.com/office/powerpoint/2010/main" val="40341667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80" r:id="rId6"/>
  </p:sldLayoutIdLst>
  <p:txStyles>
    <p:titleStyle>
      <a:lvl1pPr algn="ctr" defTabSz="914400" rtl="0" eaLnBrk="1" latinLnBrk="0" hangingPunct="1">
        <a:spcBef>
          <a:spcPct val="0"/>
        </a:spcBef>
        <a:buNone/>
        <a:defRPr sz="28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193CD6-3B2A-F734-7D84-A5938D22A4F8}"/>
              </a:ext>
            </a:extLst>
          </p:cNvPr>
          <p:cNvSpPr txBox="1"/>
          <p:nvPr/>
        </p:nvSpPr>
        <p:spPr>
          <a:xfrm>
            <a:off x="2208027" y="1653363"/>
            <a:ext cx="4572000" cy="3970318"/>
          </a:xfrm>
          <a:prstGeom prst="rect">
            <a:avLst/>
          </a:prstGeom>
          <a:noFill/>
        </p:spPr>
        <p:txBody>
          <a:bodyPr wrap="square">
            <a:spAutoFit/>
          </a:bodyPr>
          <a:lstStyle/>
          <a:p>
            <a:pPr marL="0" marR="0">
              <a:buNone/>
            </a:pPr>
            <a:r>
              <a:rPr lang="en-US" sz="1200" b="1" dirty="0">
                <a:effectLst/>
                <a:latin typeface="Aptos" panose="020B0004020202020204" pitchFamily="34" charset="0"/>
                <a:ea typeface="Aptos" panose="020B0004020202020204" pitchFamily="34" charset="0"/>
                <a:cs typeface="Aptos" panose="020B0004020202020204" pitchFamily="34" charset="0"/>
              </a:rPr>
              <a:t>Final Presentation ROE</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342900" marR="0" lvl="0" indent="-342900">
              <a:buFont typeface="+mj-lt"/>
              <a:buAutoNum type="arabicPeriod"/>
              <a:tabLst>
                <a:tab pos="457200" algn="l"/>
              </a:tabLst>
            </a:pPr>
            <a:r>
              <a:rPr lang="en-US" sz="1200" b="1" dirty="0">
                <a:effectLst/>
                <a:latin typeface="Aptos" panose="020B0004020202020204" pitchFamily="34" charset="0"/>
                <a:ea typeface="Times New Roman" panose="02020603050405020304" pitchFamily="18" charset="0"/>
                <a:cs typeface="Aptos" panose="020B0004020202020204" pitchFamily="34" charset="0"/>
              </a:rPr>
              <a:t>Font Size &amp; Style</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Minimum font size: </a:t>
            </a:r>
            <a:r>
              <a:rPr lang="en-US" sz="1200" b="1" dirty="0">
                <a:effectLst/>
                <a:latin typeface="Aptos" panose="020B0004020202020204" pitchFamily="34" charset="0"/>
                <a:ea typeface="Times New Roman" panose="02020603050405020304" pitchFamily="18" charset="0"/>
                <a:cs typeface="Times New Roman" panose="02020603050405020304" pitchFamily="18" charset="0"/>
              </a:rPr>
              <a:t>24 pt</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 for body text.</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Titles/headers: </a:t>
            </a:r>
            <a:r>
              <a:rPr lang="en-US" sz="1200" b="1" dirty="0">
                <a:effectLst/>
                <a:latin typeface="Aptos" panose="020B0004020202020204" pitchFamily="34" charset="0"/>
                <a:ea typeface="Times New Roman" panose="02020603050405020304" pitchFamily="18" charset="0"/>
                <a:cs typeface="Times New Roman" panose="02020603050405020304" pitchFamily="18" charset="0"/>
              </a:rPr>
              <a:t>32 pt or larger</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Use a professional, easy-to-read font (e.g., Arial, Calibri).</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mj-lt"/>
              <a:buAutoNum type="arabicPeriod"/>
              <a:tabLst>
                <a:tab pos="457200" algn="l"/>
              </a:tabLst>
            </a:pPr>
            <a:r>
              <a:rPr lang="en-US" sz="1200" b="1" dirty="0">
                <a:effectLst/>
                <a:latin typeface="Aptos" panose="020B0004020202020204" pitchFamily="34" charset="0"/>
                <a:ea typeface="Times New Roman" panose="02020603050405020304" pitchFamily="18" charset="0"/>
                <a:cs typeface="Aptos" panose="020B0004020202020204" pitchFamily="34" charset="0"/>
              </a:rPr>
              <a:t>Slide Design</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742950" marR="0" lvl="1" indent="-285750">
              <a:buSzPts val="1000"/>
              <a:buFont typeface="Courier New" panose="02070309020205020404" pitchFamily="49" charset="0"/>
              <a:buChar char="o"/>
              <a:tabLst>
                <a:tab pos="914400" algn="l"/>
              </a:tabLst>
            </a:pPr>
            <a:r>
              <a:rPr lang="en-US" sz="1200" b="1" dirty="0">
                <a:effectLst/>
                <a:latin typeface="Aptos" panose="020B0004020202020204" pitchFamily="34" charset="0"/>
                <a:ea typeface="Times New Roman" panose="02020603050405020304" pitchFamily="18" charset="0"/>
                <a:cs typeface="Times New Roman" panose="02020603050405020304" pitchFamily="18" charset="0"/>
              </a:rPr>
              <a:t>No animations or transitions</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 between slides.</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Keep slides clean and uncluttered (limit text to key points).</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Use a consistent color scheme and formatting throughout.</a:t>
            </a:r>
          </a:p>
          <a:p>
            <a:pPr marL="742950" marR="0" lvl="1" indent="-285750">
              <a:buSzPts val="1000"/>
              <a:buFont typeface="Courier New" panose="02070309020205020404" pitchFamily="49" charset="0"/>
              <a:buChar char="o"/>
              <a:tabLst>
                <a:tab pos="914400" algn="l"/>
              </a:tabLst>
            </a:pPr>
            <a:r>
              <a:rPr lang="en-US" sz="1200" dirty="0">
                <a:latin typeface="Aptos" panose="020B0004020202020204" pitchFamily="34" charset="0"/>
                <a:ea typeface="Aptos" panose="020B0004020202020204" pitchFamily="34" charset="0"/>
                <a:cs typeface="Times New Roman" panose="02020603050405020304" pitchFamily="18" charset="0"/>
              </a:rPr>
              <a:t>Use graphics / charts when possible</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mj-lt"/>
              <a:buAutoNum type="arabicPeriod"/>
              <a:tabLst>
                <a:tab pos="457200" algn="l"/>
              </a:tabLst>
            </a:pPr>
            <a:r>
              <a:rPr lang="en-US" sz="1200" b="1" dirty="0">
                <a:effectLst/>
                <a:latin typeface="Aptos" panose="020B0004020202020204" pitchFamily="34" charset="0"/>
                <a:ea typeface="Times New Roman" panose="02020603050405020304" pitchFamily="18" charset="0"/>
                <a:cs typeface="Aptos" panose="020B0004020202020204" pitchFamily="34" charset="0"/>
              </a:rPr>
              <a:t>Content Requirements</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Include all required slides from the prompt</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mj-lt"/>
              <a:buAutoNum type="arabicPeriod"/>
              <a:tabLst>
                <a:tab pos="457200" algn="l"/>
              </a:tabLst>
            </a:pPr>
            <a:r>
              <a:rPr lang="en-US" sz="1200" b="1" dirty="0">
                <a:effectLst/>
                <a:latin typeface="Aptos" panose="020B0004020202020204" pitchFamily="34" charset="0"/>
                <a:ea typeface="Times New Roman" panose="02020603050405020304" pitchFamily="18" charset="0"/>
                <a:cs typeface="Aptos" panose="020B0004020202020204" pitchFamily="34" charset="0"/>
              </a:rPr>
              <a:t>Timing</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Presentation length: </a:t>
            </a:r>
            <a:r>
              <a:rPr lang="en-US" sz="1200" b="1" dirty="0">
                <a:effectLst/>
                <a:latin typeface="Aptos" panose="020B0004020202020204" pitchFamily="34" charset="0"/>
                <a:ea typeface="Times New Roman" panose="02020603050405020304" pitchFamily="18" charset="0"/>
                <a:cs typeface="Times New Roman" panose="02020603050405020304" pitchFamily="18" charset="0"/>
              </a:rPr>
              <a:t>5-7 minutes</a:t>
            </a:r>
            <a:r>
              <a:rPr lang="en-US" sz="1200" dirty="0">
                <a:effectLst/>
                <a:latin typeface="Aptos" panose="020B0004020202020204" pitchFamily="34" charset="0"/>
                <a:ea typeface="Times New Roman" panose="02020603050405020304" pitchFamily="18" charset="0"/>
                <a:cs typeface="Times New Roman" panose="02020603050405020304" pitchFamily="18" charset="0"/>
              </a:rPr>
              <a:t> (strict).</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Practice pacing to avoid rushing or exceeding time.</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buFont typeface="+mj-lt"/>
              <a:buAutoNum type="arabicPeriod"/>
              <a:tabLst>
                <a:tab pos="457200" algn="l"/>
              </a:tabLst>
            </a:pPr>
            <a:r>
              <a:rPr lang="en-US" sz="1200" b="1" dirty="0">
                <a:effectLst/>
                <a:latin typeface="Aptos" panose="020B0004020202020204" pitchFamily="34" charset="0"/>
                <a:ea typeface="Times New Roman" panose="02020603050405020304" pitchFamily="18" charset="0"/>
                <a:cs typeface="Aptos" panose="020B0004020202020204" pitchFamily="34" charset="0"/>
              </a:rPr>
              <a:t>Delivery</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All team members must speak.</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buSzPts val="1000"/>
              <a:buFont typeface="Courier New" panose="02070309020205020404" pitchFamily="49" charset="0"/>
              <a:buChar char="o"/>
              <a:tabLst>
                <a:tab pos="914400" algn="l"/>
              </a:tabLst>
            </a:pPr>
            <a:r>
              <a:rPr lang="en-US" sz="1200" dirty="0">
                <a:effectLst/>
                <a:latin typeface="Aptos" panose="020B0004020202020204" pitchFamily="34" charset="0"/>
                <a:ea typeface="Times New Roman" panose="02020603050405020304" pitchFamily="18" charset="0"/>
                <a:cs typeface="Times New Roman" panose="02020603050405020304" pitchFamily="18" charset="0"/>
              </a:rPr>
              <a:t>Maintain professional posture and eye contact.</a:t>
            </a:r>
            <a:endParaRPr lang="en-US" sz="12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61364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2900F4-73FB-79AD-CF61-F06978A6CF88}"/>
              </a:ext>
            </a:extLst>
          </p:cNvPr>
          <p:cNvSpPr>
            <a:spLocks noGrp="1"/>
          </p:cNvSpPr>
          <p:nvPr>
            <p:ph type="ctrTitle"/>
          </p:nvPr>
        </p:nvSpPr>
        <p:spPr/>
        <p:txBody>
          <a:bodyPr/>
          <a:lstStyle/>
          <a:p>
            <a:r>
              <a:rPr lang="en-US" dirty="0"/>
              <a:t>Title and Authors</a:t>
            </a:r>
          </a:p>
        </p:txBody>
      </p:sp>
      <p:sp>
        <p:nvSpPr>
          <p:cNvPr id="5" name="Subtitle 4">
            <a:extLst>
              <a:ext uri="{FF2B5EF4-FFF2-40B4-BE49-F238E27FC236}">
                <a16:creationId xmlns:a16="http://schemas.microsoft.com/office/drawing/2014/main" id="{8D032DC7-1B5C-F776-D727-46C821B0FE9B}"/>
              </a:ext>
            </a:extLst>
          </p:cNvPr>
          <p:cNvSpPr>
            <a:spLocks noGrp="1"/>
          </p:cNvSpPr>
          <p:nvPr>
            <p:ph type="subTitle" idx="1"/>
          </p:nvPr>
        </p:nvSpPr>
        <p:spPr/>
        <p:txBody>
          <a:bodyPr/>
          <a:lstStyle/>
          <a:p>
            <a:r>
              <a:rPr lang="en-US" dirty="0"/>
              <a:t>Presenters</a:t>
            </a:r>
          </a:p>
        </p:txBody>
      </p:sp>
    </p:spTree>
    <p:extLst>
      <p:ext uri="{BB962C8B-B14F-4D97-AF65-F5344CB8AC3E}">
        <p14:creationId xmlns:p14="http://schemas.microsoft.com/office/powerpoint/2010/main" val="311623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BCE4FC-64EF-182B-FB7A-A7D81C70D5EE}"/>
              </a:ext>
            </a:extLst>
          </p:cNvPr>
          <p:cNvSpPr>
            <a:spLocks noGrp="1"/>
          </p:cNvSpPr>
          <p:nvPr>
            <p:ph idx="1"/>
          </p:nvPr>
        </p:nvSpPr>
        <p:spPr/>
        <p:txBody>
          <a:bodyPr/>
          <a:lstStyle/>
          <a:p>
            <a:r>
              <a:rPr lang="en-US" dirty="0"/>
              <a:t>Introduces topic clearly, identifies the research question, and establishes why it matters. Context and purpose are compelling and accurate.</a:t>
            </a:r>
          </a:p>
        </p:txBody>
      </p:sp>
      <p:sp>
        <p:nvSpPr>
          <p:cNvPr id="3" name="Title 2">
            <a:extLst>
              <a:ext uri="{FF2B5EF4-FFF2-40B4-BE49-F238E27FC236}">
                <a16:creationId xmlns:a16="http://schemas.microsoft.com/office/drawing/2014/main" id="{738E122C-3836-4028-0551-DE9C16C0ACE5}"/>
              </a:ext>
            </a:extLst>
          </p:cNvPr>
          <p:cNvSpPr>
            <a:spLocks noGrp="1"/>
          </p:cNvSpPr>
          <p:nvPr>
            <p:ph type="title"/>
          </p:nvPr>
        </p:nvSpPr>
        <p:spPr/>
        <p:txBody>
          <a:bodyPr/>
          <a:lstStyle/>
          <a:p>
            <a:r>
              <a:rPr lang="en-US" dirty="0"/>
              <a:t>Research Question and Background</a:t>
            </a:r>
          </a:p>
        </p:txBody>
      </p:sp>
    </p:spTree>
    <p:extLst>
      <p:ext uri="{BB962C8B-B14F-4D97-AF65-F5344CB8AC3E}">
        <p14:creationId xmlns:p14="http://schemas.microsoft.com/office/powerpoint/2010/main" val="1220657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99A0F6-EAA0-5758-9540-8588C51A73F8}"/>
              </a:ext>
            </a:extLst>
          </p:cNvPr>
          <p:cNvSpPr>
            <a:spLocks noGrp="1"/>
          </p:cNvSpPr>
          <p:nvPr>
            <p:ph idx="1"/>
          </p:nvPr>
        </p:nvSpPr>
        <p:spPr/>
        <p:txBody>
          <a:bodyPr>
            <a:normAutofit fontScale="92500" lnSpcReduction="20000"/>
          </a:bodyPr>
          <a:lstStyle/>
          <a:p>
            <a:r>
              <a:rPr lang="en-US" dirty="0"/>
              <a:t>Accurately explains the modeling approach (type of model, how it represents the problem, and how it helps answer the question). Demonstrates clear understanding of model purpose and structure.</a:t>
            </a:r>
          </a:p>
          <a:p>
            <a:br>
              <a:rPr lang="en-US" dirty="0"/>
            </a:br>
            <a:r>
              <a:rPr lang="en-US" dirty="0"/>
              <a:t>Clearly identifies and explains two key assumptions or simplifications made by the author(s). Provides justification for why each is a modeling decision and how it impacts the model. Demonstrates understanding; does not just list assumptions.</a:t>
            </a:r>
          </a:p>
        </p:txBody>
      </p:sp>
      <p:sp>
        <p:nvSpPr>
          <p:cNvPr id="3" name="Title 2">
            <a:extLst>
              <a:ext uri="{FF2B5EF4-FFF2-40B4-BE49-F238E27FC236}">
                <a16:creationId xmlns:a16="http://schemas.microsoft.com/office/drawing/2014/main" id="{299B62C0-3581-B243-0616-267B35B7C45E}"/>
              </a:ext>
            </a:extLst>
          </p:cNvPr>
          <p:cNvSpPr>
            <a:spLocks noGrp="1"/>
          </p:cNvSpPr>
          <p:nvPr>
            <p:ph type="title"/>
          </p:nvPr>
        </p:nvSpPr>
        <p:spPr/>
        <p:txBody>
          <a:bodyPr/>
          <a:lstStyle/>
          <a:p>
            <a:r>
              <a:rPr lang="en-US" dirty="0"/>
              <a:t>Modeling Decisions</a:t>
            </a:r>
          </a:p>
        </p:txBody>
      </p:sp>
    </p:spTree>
    <p:extLst>
      <p:ext uri="{BB962C8B-B14F-4D97-AF65-F5344CB8AC3E}">
        <p14:creationId xmlns:p14="http://schemas.microsoft.com/office/powerpoint/2010/main" val="21456884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AADCF2-7B20-0E32-8F2F-C61E2A7A78E1}"/>
              </a:ext>
            </a:extLst>
          </p:cNvPr>
          <p:cNvSpPr>
            <a:spLocks noGrp="1"/>
          </p:cNvSpPr>
          <p:nvPr>
            <p:ph idx="1"/>
          </p:nvPr>
        </p:nvSpPr>
        <p:spPr/>
        <p:txBody>
          <a:bodyPr/>
          <a:lstStyle/>
          <a:p>
            <a:endParaRPr lang="en-US"/>
          </a:p>
        </p:txBody>
      </p:sp>
      <p:sp>
        <p:nvSpPr>
          <p:cNvPr id="3" name="Title 2">
            <a:extLst>
              <a:ext uri="{FF2B5EF4-FFF2-40B4-BE49-F238E27FC236}">
                <a16:creationId xmlns:a16="http://schemas.microsoft.com/office/drawing/2014/main" id="{D678E7D7-1A89-B566-51AB-50547BC87C2D}"/>
              </a:ext>
            </a:extLst>
          </p:cNvPr>
          <p:cNvSpPr>
            <a:spLocks noGrp="1"/>
          </p:cNvSpPr>
          <p:nvPr>
            <p:ph type="title"/>
          </p:nvPr>
        </p:nvSpPr>
        <p:spPr/>
        <p:txBody>
          <a:bodyPr/>
          <a:lstStyle/>
          <a:p>
            <a:r>
              <a:rPr lang="en-US" dirty="0"/>
              <a:t>Modeling Decisions (cont.)</a:t>
            </a:r>
          </a:p>
        </p:txBody>
      </p:sp>
    </p:spTree>
    <p:extLst>
      <p:ext uri="{BB962C8B-B14F-4D97-AF65-F5344CB8AC3E}">
        <p14:creationId xmlns:p14="http://schemas.microsoft.com/office/powerpoint/2010/main" val="2987505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B1B2924-5F9D-CCBC-3F85-A92A0704FB24}"/>
              </a:ext>
            </a:extLst>
          </p:cNvPr>
          <p:cNvSpPr>
            <a:spLocks noGrp="1"/>
          </p:cNvSpPr>
          <p:nvPr>
            <p:ph idx="1"/>
          </p:nvPr>
        </p:nvSpPr>
        <p:spPr/>
        <p:txBody>
          <a:bodyPr/>
          <a:lstStyle/>
          <a:p>
            <a:r>
              <a:rPr lang="en-US" dirty="0"/>
              <a:t>Effectively explains how the authors assessed or validated the model and what that tells us about model quality. Connects validation to real-world reliability.</a:t>
            </a:r>
          </a:p>
        </p:txBody>
      </p:sp>
      <p:sp>
        <p:nvSpPr>
          <p:cNvPr id="3" name="Title 2">
            <a:extLst>
              <a:ext uri="{FF2B5EF4-FFF2-40B4-BE49-F238E27FC236}">
                <a16:creationId xmlns:a16="http://schemas.microsoft.com/office/drawing/2014/main" id="{0DA4FB12-F909-3927-B2E1-913E0218AD37}"/>
              </a:ext>
            </a:extLst>
          </p:cNvPr>
          <p:cNvSpPr>
            <a:spLocks noGrp="1"/>
          </p:cNvSpPr>
          <p:nvPr>
            <p:ph type="title"/>
          </p:nvPr>
        </p:nvSpPr>
        <p:spPr/>
        <p:txBody>
          <a:bodyPr/>
          <a:lstStyle/>
          <a:p>
            <a:r>
              <a:rPr lang="en-US" dirty="0"/>
              <a:t>Model Validation and Assessment</a:t>
            </a:r>
          </a:p>
        </p:txBody>
      </p:sp>
    </p:spTree>
    <p:extLst>
      <p:ext uri="{BB962C8B-B14F-4D97-AF65-F5344CB8AC3E}">
        <p14:creationId xmlns:p14="http://schemas.microsoft.com/office/powerpoint/2010/main" val="421189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625988-51E0-13AC-9BE3-12C33B903F2B}"/>
              </a:ext>
            </a:extLst>
          </p:cNvPr>
          <p:cNvSpPr>
            <a:spLocks noGrp="1"/>
          </p:cNvSpPr>
          <p:nvPr>
            <p:ph idx="1"/>
          </p:nvPr>
        </p:nvSpPr>
        <p:spPr/>
        <p:txBody>
          <a:bodyPr/>
          <a:lstStyle/>
          <a:p>
            <a:r>
              <a:rPr lang="en-US" dirty="0"/>
              <a:t>Clearly explains two major limitations of the model. Provides accurate reasoning for why each limitation matters and how it affects the model's usefulness. Makes strong connections between the model structure, assumptions, and limitations.</a:t>
            </a:r>
          </a:p>
        </p:txBody>
      </p:sp>
      <p:sp>
        <p:nvSpPr>
          <p:cNvPr id="3" name="Title 2">
            <a:extLst>
              <a:ext uri="{FF2B5EF4-FFF2-40B4-BE49-F238E27FC236}">
                <a16:creationId xmlns:a16="http://schemas.microsoft.com/office/drawing/2014/main" id="{8090B4BA-5CD2-7857-4D79-74180C63E0F0}"/>
              </a:ext>
            </a:extLst>
          </p:cNvPr>
          <p:cNvSpPr>
            <a:spLocks noGrp="1"/>
          </p:cNvSpPr>
          <p:nvPr>
            <p:ph type="title"/>
          </p:nvPr>
        </p:nvSpPr>
        <p:spPr/>
        <p:txBody>
          <a:bodyPr/>
          <a:lstStyle/>
          <a:p>
            <a:r>
              <a:rPr lang="en-US" dirty="0"/>
              <a:t>Real-World Implications</a:t>
            </a:r>
          </a:p>
        </p:txBody>
      </p:sp>
    </p:spTree>
    <p:extLst>
      <p:ext uri="{BB962C8B-B14F-4D97-AF65-F5344CB8AC3E}">
        <p14:creationId xmlns:p14="http://schemas.microsoft.com/office/powerpoint/2010/main" val="1158037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FF7782-944F-EEC6-991D-E4F3CC7CA11F}"/>
              </a:ext>
            </a:extLst>
          </p:cNvPr>
          <p:cNvSpPr>
            <a:spLocks noGrp="1"/>
          </p:cNvSpPr>
          <p:nvPr>
            <p:ph idx="1"/>
          </p:nvPr>
        </p:nvSpPr>
        <p:spPr/>
        <p:txBody>
          <a:bodyPr/>
          <a:lstStyle/>
          <a:p>
            <a:r>
              <a:rPr lang="en-US" dirty="0"/>
              <a:t>All assistance and external sources cited IAW DAAW (2025) and MLA style</a:t>
            </a:r>
          </a:p>
        </p:txBody>
      </p:sp>
      <p:sp>
        <p:nvSpPr>
          <p:cNvPr id="3" name="Title 2">
            <a:extLst>
              <a:ext uri="{FF2B5EF4-FFF2-40B4-BE49-F238E27FC236}">
                <a16:creationId xmlns:a16="http://schemas.microsoft.com/office/drawing/2014/main" id="{1F80BFFB-D6FF-6E9D-D700-A3ED83E4A96A}"/>
              </a:ext>
            </a:extLst>
          </p:cNvPr>
          <p:cNvSpPr>
            <a:spLocks noGrp="1"/>
          </p:cNvSpPr>
          <p:nvPr>
            <p:ph type="title"/>
          </p:nvPr>
        </p:nvSpPr>
        <p:spPr/>
        <p:txBody>
          <a:bodyPr/>
          <a:lstStyle/>
          <a:p>
            <a:r>
              <a:rPr lang="en-US" dirty="0"/>
              <a:t>Works Cited</a:t>
            </a:r>
          </a:p>
        </p:txBody>
      </p:sp>
    </p:spTree>
    <p:extLst>
      <p:ext uri="{BB962C8B-B14F-4D97-AF65-F5344CB8AC3E}">
        <p14:creationId xmlns:p14="http://schemas.microsoft.com/office/powerpoint/2010/main" val="241864539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74C387-4E9D-4EAB-A625-9E1A8F5B5F2A}" vid="{9FD1E484-D043-43D0-9EA3-FB37E605AFF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6da9768-d3a1-4445-bbbe-4f4dcd00b479">
      <Terms xmlns="http://schemas.microsoft.com/office/infopath/2007/PartnerControls"/>
    </lcf76f155ced4ddcb4097134ff3c332f>
    <TaxCatchAll xmlns="7d11626b-f2c7-480d-9707-dfbb9866a658" xsi:nil="true"/>
    <DataDescription xmlns="56da9768-d3a1-4445-bbbe-4f4dcd00b47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EF25CA07ABE8746922A96DE612B94ED" ma:contentTypeVersion="19" ma:contentTypeDescription="Create a new document." ma:contentTypeScope="" ma:versionID="07d850e00edc18f8569c0f0895fca6cc">
  <xsd:schema xmlns:xsd="http://www.w3.org/2001/XMLSchema" xmlns:xs="http://www.w3.org/2001/XMLSchema" xmlns:p="http://schemas.microsoft.com/office/2006/metadata/properties" xmlns:ns2="56da9768-d3a1-4445-bbbe-4f4dcd00b479" xmlns:ns3="7d11626b-f2c7-480d-9707-dfbb9866a658" targetNamespace="http://schemas.microsoft.com/office/2006/metadata/properties" ma:root="true" ma:fieldsID="1bba5de496a7893f1366b2bce0c8ed5f" ns2:_="" ns3:_="">
    <xsd:import namespace="56da9768-d3a1-4445-bbbe-4f4dcd00b479"/>
    <xsd:import namespace="7d11626b-f2c7-480d-9707-dfbb9866a658"/>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2:MediaServiceLocation" minOccurs="0"/>
                <xsd:element ref="ns2:DataDescrip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da9768-d3a1-4445-bbbe-4f4dcd00b47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362c7eb-5c45-4d0a-8479-4b30401fcacf"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DataDescription" ma:index="24" nillable="true" ma:displayName="Data Description" ma:description="Brief description of the dataset" ma:format="Dropdown" ma:internalName="DataDescription">
      <xsd:simpleType>
        <xsd:restriction base="dms:Note">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11626b-f2c7-480d-9707-dfbb9866a658"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aa8f4ad-4a2d-4a84-80b7-aae1ccf2ca83}" ma:internalName="TaxCatchAll" ma:showField="CatchAllData" ma:web="7d11626b-f2c7-480d-9707-dfbb9866a65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03C9AB-1CBE-4794-94D6-49AA2ED444D1}">
  <ds:schemaRefs>
    <ds:schemaRef ds:uri="54d29fa5-b315-4d03-a525-e32de81fd117"/>
    <ds:schemaRef ds:uri="http://schemas.microsoft.com/office/infopath/2007/PartnerControls"/>
    <ds:schemaRef ds:uri="http://purl.org/dc/terms/"/>
    <ds:schemaRef ds:uri="http://schemas.microsoft.com/office/2006/metadata/properties"/>
    <ds:schemaRef ds:uri="http://www.w3.org/XML/1998/namespace"/>
    <ds:schemaRef ds:uri="http://purl.org/dc/dcmitype/"/>
    <ds:schemaRef ds:uri="http://schemas.microsoft.com/office/2006/documentManagement/types"/>
    <ds:schemaRef ds:uri="http://purl.org/dc/elements/1.1/"/>
    <ds:schemaRef ds:uri="885cc4a9-6fc6-4c77-90bb-23375bdec816"/>
    <ds:schemaRef ds:uri="http://schemas.openxmlformats.org/package/2006/metadata/core-properties"/>
    <ds:schemaRef ds:uri="56da9768-d3a1-4445-bbbe-4f4dcd00b479"/>
    <ds:schemaRef ds:uri="7d11626b-f2c7-480d-9707-dfbb9866a658"/>
  </ds:schemaRefs>
</ds:datastoreItem>
</file>

<file path=customXml/itemProps2.xml><?xml version="1.0" encoding="utf-8"?>
<ds:datastoreItem xmlns:ds="http://schemas.openxmlformats.org/officeDocument/2006/customXml" ds:itemID="{2CA4F077-320E-4887-9374-326170DDFA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da9768-d3a1-4445-bbbe-4f4dcd00b479"/>
    <ds:schemaRef ds:uri="7d11626b-f2c7-480d-9707-dfbb9866a6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8778565-A8AE-42BA-9998-1C1974E729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11956</TotalTime>
  <Words>316</Words>
  <Application>Microsoft Office PowerPoint</Application>
  <PresentationFormat>On-screen Show (4:3)</PresentationFormat>
  <Paragraphs>32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Arial</vt:lpstr>
      <vt:lpstr>Calibri</vt:lpstr>
      <vt:lpstr>Courier New</vt:lpstr>
      <vt:lpstr>1_Office Theme</vt:lpstr>
      <vt:lpstr>PowerPoint Presentation</vt:lpstr>
      <vt:lpstr>Title and Authors</vt:lpstr>
      <vt:lpstr>Research Question and Background</vt:lpstr>
      <vt:lpstr>Modeling Decisions</vt:lpstr>
      <vt:lpstr>Modeling Decisions (cont.)</vt:lpstr>
      <vt:lpstr>Model Validation and Assessment</vt:lpstr>
      <vt:lpstr>Real-World Implications</vt:lpstr>
      <vt:lpstr>Works Cited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Scudder, John CPT</dc:creator>
  <cp:lastModifiedBy>Nelson, Russell LTC</cp:lastModifiedBy>
  <cp:revision>28</cp:revision>
  <cp:lastPrinted>2025-09-08T10:35:23Z</cp:lastPrinted>
  <dcterms:created xsi:type="dcterms:W3CDTF">2022-12-06T03:19:01Z</dcterms:created>
  <dcterms:modified xsi:type="dcterms:W3CDTF">2025-12-03T15:47:02Z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0x010100EEF25CA07ABE8746922A96DE612B94ED</vt:lpwstr>
  </property>
  <property fmtid="{D5CDD505-2E9C-101B-9397-08002B2CF9AE}" pid="3" name="MediaServiceImageTags">
    <vt:lpwstr/>
  </property>
</Properties>
</file>